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8" r:id="rId6"/>
    <p:sldId id="262" r:id="rId7"/>
    <p:sldId id="257" r:id="rId8"/>
    <p:sldId id="265" r:id="rId9"/>
    <p:sldId id="263" r:id="rId10"/>
    <p:sldId id="264" r:id="rId11"/>
    <p:sldId id="268" r:id="rId12"/>
    <p:sldId id="261" r:id="rId13"/>
    <p:sldId id="269" r:id="rId14"/>
    <p:sldId id="267" r:id="rId15"/>
    <p:sldId id="271" r:id="rId16"/>
    <p:sldId id="270" r:id="rId17"/>
    <p:sldId id="266" r:id="rId18"/>
    <p:sldId id="273" r:id="rId19"/>
    <p:sldId id="259" r:id="rId20"/>
    <p:sldId id="272" r:id="rId2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16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ll Martinson" userId="f8d0fa89-d82d-4774-8a99-6b160a3b6764" providerId="ADAL" clId="{DD32A93B-8247-4DF1-9FB7-37612040D4D8}"/>
    <pc:docChg chg="custSel addSld modSld sldOrd">
      <pc:chgData name="Jill Martinson" userId="f8d0fa89-d82d-4774-8a99-6b160a3b6764" providerId="ADAL" clId="{DD32A93B-8247-4DF1-9FB7-37612040D4D8}" dt="2020-04-10T15:39:52.261" v="231" actId="27636"/>
      <pc:docMkLst>
        <pc:docMk/>
      </pc:docMkLst>
      <pc:sldChg chg="modSp">
        <pc:chgData name="Jill Martinson" userId="f8d0fa89-d82d-4774-8a99-6b160a3b6764" providerId="ADAL" clId="{DD32A93B-8247-4DF1-9FB7-37612040D4D8}" dt="2020-04-10T15:26:17.819" v="46" actId="20577"/>
        <pc:sldMkLst>
          <pc:docMk/>
          <pc:sldMk cId="2263853952" sldId="256"/>
        </pc:sldMkLst>
        <pc:spChg chg="mod">
          <ac:chgData name="Jill Martinson" userId="f8d0fa89-d82d-4774-8a99-6b160a3b6764" providerId="ADAL" clId="{DD32A93B-8247-4DF1-9FB7-37612040D4D8}" dt="2020-04-10T15:24:54.581" v="30" actId="20577"/>
          <ac:spMkLst>
            <pc:docMk/>
            <pc:sldMk cId="2263853952" sldId="256"/>
            <ac:spMk id="16" creationId="{00000000-0000-0000-0000-000000000000}"/>
          </ac:spMkLst>
        </pc:spChg>
        <pc:spChg chg="mod">
          <ac:chgData name="Jill Martinson" userId="f8d0fa89-d82d-4774-8a99-6b160a3b6764" providerId="ADAL" clId="{DD32A93B-8247-4DF1-9FB7-37612040D4D8}" dt="2020-04-10T15:26:17.819" v="46" actId="20577"/>
          <ac:spMkLst>
            <pc:docMk/>
            <pc:sldMk cId="2263853952" sldId="256"/>
            <ac:spMk id="17" creationId="{00000000-0000-0000-0000-000000000000}"/>
          </ac:spMkLst>
        </pc:spChg>
      </pc:sldChg>
      <pc:sldChg chg="modSp">
        <pc:chgData name="Jill Martinson" userId="f8d0fa89-d82d-4774-8a99-6b160a3b6764" providerId="ADAL" clId="{DD32A93B-8247-4DF1-9FB7-37612040D4D8}" dt="2020-04-10T15:33:59.851" v="177" actId="20577"/>
        <pc:sldMkLst>
          <pc:docMk/>
          <pc:sldMk cId="71996699" sldId="259"/>
        </pc:sldMkLst>
        <pc:spChg chg="mod">
          <ac:chgData name="Jill Martinson" userId="f8d0fa89-d82d-4774-8a99-6b160a3b6764" providerId="ADAL" clId="{DD32A93B-8247-4DF1-9FB7-37612040D4D8}" dt="2020-04-10T15:33:59.851" v="177" actId="20577"/>
          <ac:spMkLst>
            <pc:docMk/>
            <pc:sldMk cId="71996699" sldId="259"/>
            <ac:spMk id="3" creationId="{00000000-0000-0000-0000-000000000000}"/>
          </ac:spMkLst>
        </pc:spChg>
      </pc:sldChg>
      <pc:sldChg chg="modSp">
        <pc:chgData name="Jill Martinson" userId="f8d0fa89-d82d-4774-8a99-6b160a3b6764" providerId="ADAL" clId="{DD32A93B-8247-4DF1-9FB7-37612040D4D8}" dt="2020-04-10T15:39:44.807" v="229" actId="27636"/>
        <pc:sldMkLst>
          <pc:docMk/>
          <pc:sldMk cId="362880777" sldId="261"/>
        </pc:sldMkLst>
        <pc:spChg chg="mod">
          <ac:chgData name="Jill Martinson" userId="f8d0fa89-d82d-4774-8a99-6b160a3b6764" providerId="ADAL" clId="{DD32A93B-8247-4DF1-9FB7-37612040D4D8}" dt="2020-04-10T15:39:44.807" v="229" actId="27636"/>
          <ac:spMkLst>
            <pc:docMk/>
            <pc:sldMk cId="362880777" sldId="261"/>
            <ac:spMk id="3" creationId="{00000000-0000-0000-0000-000000000000}"/>
          </ac:spMkLst>
        </pc:spChg>
      </pc:sldChg>
      <pc:sldChg chg="modSp ord">
        <pc:chgData name="Jill Martinson" userId="f8d0fa89-d82d-4774-8a99-6b160a3b6764" providerId="ADAL" clId="{DD32A93B-8247-4DF1-9FB7-37612040D4D8}" dt="2020-04-10T15:31:41.960" v="65"/>
        <pc:sldMkLst>
          <pc:docMk/>
          <pc:sldMk cId="2670049436" sldId="265"/>
        </pc:sldMkLst>
        <pc:spChg chg="mod">
          <ac:chgData name="Jill Martinson" userId="f8d0fa89-d82d-4774-8a99-6b160a3b6764" providerId="ADAL" clId="{DD32A93B-8247-4DF1-9FB7-37612040D4D8}" dt="2020-04-10T15:31:27.343" v="64" actId="255"/>
          <ac:spMkLst>
            <pc:docMk/>
            <pc:sldMk cId="2670049436" sldId="265"/>
            <ac:spMk id="2" creationId="{00000000-0000-0000-0000-000000000000}"/>
          </ac:spMkLst>
        </pc:spChg>
      </pc:sldChg>
      <pc:sldChg chg="modSp ord">
        <pc:chgData name="Jill Martinson" userId="f8d0fa89-d82d-4774-8a99-6b160a3b6764" providerId="ADAL" clId="{DD32A93B-8247-4DF1-9FB7-37612040D4D8}" dt="2020-04-10T15:33:32.409" v="133" actId="255"/>
        <pc:sldMkLst>
          <pc:docMk/>
          <pc:sldMk cId="1291545926" sldId="266"/>
        </pc:sldMkLst>
        <pc:spChg chg="mod">
          <ac:chgData name="Jill Martinson" userId="f8d0fa89-d82d-4774-8a99-6b160a3b6764" providerId="ADAL" clId="{DD32A93B-8247-4DF1-9FB7-37612040D4D8}" dt="2020-04-10T15:33:32.409" v="133" actId="255"/>
          <ac:spMkLst>
            <pc:docMk/>
            <pc:sldMk cId="1291545926" sldId="266"/>
            <ac:spMk id="2" creationId="{00000000-0000-0000-0000-000000000000}"/>
          </ac:spMkLst>
        </pc:spChg>
      </pc:sldChg>
      <pc:sldChg chg="ord">
        <pc:chgData name="Jill Martinson" userId="f8d0fa89-d82d-4774-8a99-6b160a3b6764" providerId="ADAL" clId="{DD32A93B-8247-4DF1-9FB7-37612040D4D8}" dt="2020-04-10T15:39:14.147" v="211"/>
        <pc:sldMkLst>
          <pc:docMk/>
          <pc:sldMk cId="2000992217" sldId="267"/>
        </pc:sldMkLst>
      </pc:sldChg>
      <pc:sldChg chg="modSp">
        <pc:chgData name="Jill Martinson" userId="f8d0fa89-d82d-4774-8a99-6b160a3b6764" providerId="ADAL" clId="{DD32A93B-8247-4DF1-9FB7-37612040D4D8}" dt="2020-04-10T15:39:52.261" v="231" actId="27636"/>
        <pc:sldMkLst>
          <pc:docMk/>
          <pc:sldMk cId="455025988" sldId="268"/>
        </pc:sldMkLst>
        <pc:spChg chg="mod">
          <ac:chgData name="Jill Martinson" userId="f8d0fa89-d82d-4774-8a99-6b160a3b6764" providerId="ADAL" clId="{DD32A93B-8247-4DF1-9FB7-37612040D4D8}" dt="2020-04-10T15:39:52.261" v="231" actId="27636"/>
          <ac:spMkLst>
            <pc:docMk/>
            <pc:sldMk cId="455025988" sldId="268"/>
            <ac:spMk id="3" creationId="{00000000-0000-0000-0000-000000000000}"/>
          </ac:spMkLst>
        </pc:spChg>
      </pc:sldChg>
      <pc:sldChg chg="modSp">
        <pc:chgData name="Jill Martinson" userId="f8d0fa89-d82d-4774-8a99-6b160a3b6764" providerId="ADAL" clId="{DD32A93B-8247-4DF1-9FB7-37612040D4D8}" dt="2020-04-10T15:39:35.897" v="227" actId="20577"/>
        <pc:sldMkLst>
          <pc:docMk/>
          <pc:sldMk cId="2200802123" sldId="269"/>
        </pc:sldMkLst>
        <pc:spChg chg="mod">
          <ac:chgData name="Jill Martinson" userId="f8d0fa89-d82d-4774-8a99-6b160a3b6764" providerId="ADAL" clId="{DD32A93B-8247-4DF1-9FB7-37612040D4D8}" dt="2020-04-10T15:39:29.646" v="226" actId="20577"/>
          <ac:spMkLst>
            <pc:docMk/>
            <pc:sldMk cId="2200802123" sldId="269"/>
            <ac:spMk id="2" creationId="{00000000-0000-0000-0000-000000000000}"/>
          </ac:spMkLst>
        </pc:spChg>
        <pc:spChg chg="mod">
          <ac:chgData name="Jill Martinson" userId="f8d0fa89-d82d-4774-8a99-6b160a3b6764" providerId="ADAL" clId="{DD32A93B-8247-4DF1-9FB7-37612040D4D8}" dt="2020-04-10T15:39:35.897" v="227" actId="20577"/>
          <ac:spMkLst>
            <pc:docMk/>
            <pc:sldMk cId="2200802123" sldId="269"/>
            <ac:spMk id="3" creationId="{00000000-0000-0000-0000-000000000000}"/>
          </ac:spMkLst>
        </pc:spChg>
      </pc:sldChg>
      <pc:sldChg chg="modSp">
        <pc:chgData name="Jill Martinson" userId="f8d0fa89-d82d-4774-8a99-6b160a3b6764" providerId="ADAL" clId="{DD32A93B-8247-4DF1-9FB7-37612040D4D8}" dt="2020-04-10T15:35:09.444" v="209" actId="20577"/>
        <pc:sldMkLst>
          <pc:docMk/>
          <pc:sldMk cId="3048752080" sldId="270"/>
        </pc:sldMkLst>
        <pc:spChg chg="mod">
          <ac:chgData name="Jill Martinson" userId="f8d0fa89-d82d-4774-8a99-6b160a3b6764" providerId="ADAL" clId="{DD32A93B-8247-4DF1-9FB7-37612040D4D8}" dt="2020-04-10T15:35:09.444" v="209" actId="20577"/>
          <ac:spMkLst>
            <pc:docMk/>
            <pc:sldMk cId="3048752080" sldId="270"/>
            <ac:spMk id="3" creationId="{00000000-0000-0000-0000-000000000000}"/>
          </ac:spMkLst>
        </pc:spChg>
      </pc:sldChg>
      <pc:sldChg chg="modSp">
        <pc:chgData name="Jill Martinson" userId="f8d0fa89-d82d-4774-8a99-6b160a3b6764" providerId="ADAL" clId="{DD32A93B-8247-4DF1-9FB7-37612040D4D8}" dt="2020-04-10T15:38:55.126" v="210" actId="20577"/>
        <pc:sldMkLst>
          <pc:docMk/>
          <pc:sldMk cId="376348136" sldId="271"/>
        </pc:sldMkLst>
        <pc:spChg chg="mod">
          <ac:chgData name="Jill Martinson" userId="f8d0fa89-d82d-4774-8a99-6b160a3b6764" providerId="ADAL" clId="{DD32A93B-8247-4DF1-9FB7-37612040D4D8}" dt="2020-04-10T15:38:55.126" v="210" actId="20577"/>
          <ac:spMkLst>
            <pc:docMk/>
            <pc:sldMk cId="376348136" sldId="271"/>
            <ac:spMk id="3" creationId="{00000000-0000-0000-0000-000000000000}"/>
          </ac:spMkLst>
        </pc:spChg>
      </pc:sldChg>
      <pc:sldChg chg="addSp modSp">
        <pc:chgData name="Jill Martinson" userId="f8d0fa89-d82d-4774-8a99-6b160a3b6764" providerId="ADAL" clId="{DD32A93B-8247-4DF1-9FB7-37612040D4D8}" dt="2020-04-10T15:34:50.882" v="205" actId="1076"/>
        <pc:sldMkLst>
          <pc:docMk/>
          <pc:sldMk cId="865313936" sldId="272"/>
        </pc:sldMkLst>
        <pc:spChg chg="add mod">
          <ac:chgData name="Jill Martinson" userId="f8d0fa89-d82d-4774-8a99-6b160a3b6764" providerId="ADAL" clId="{DD32A93B-8247-4DF1-9FB7-37612040D4D8}" dt="2020-04-10T15:34:50.882" v="205" actId="1076"/>
          <ac:spMkLst>
            <pc:docMk/>
            <pc:sldMk cId="865313936" sldId="272"/>
            <ac:spMk id="3" creationId="{E61EF441-81AE-4CFF-A38D-184CE434683F}"/>
          </ac:spMkLst>
        </pc:spChg>
      </pc:sldChg>
      <pc:sldChg chg="modSp add ord">
        <pc:chgData name="Jill Martinson" userId="f8d0fa89-d82d-4774-8a99-6b160a3b6764" providerId="ADAL" clId="{DD32A93B-8247-4DF1-9FB7-37612040D4D8}" dt="2020-04-10T15:32:11.784" v="74"/>
        <pc:sldMkLst>
          <pc:docMk/>
          <pc:sldMk cId="4132367447" sldId="273"/>
        </pc:sldMkLst>
        <pc:spChg chg="mod">
          <ac:chgData name="Jill Martinson" userId="f8d0fa89-d82d-4774-8a99-6b160a3b6764" providerId="ADAL" clId="{DD32A93B-8247-4DF1-9FB7-37612040D4D8}" dt="2020-04-10T15:31:56.571" v="73" actId="20577"/>
          <ac:spMkLst>
            <pc:docMk/>
            <pc:sldMk cId="4132367447" sldId="273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64567" y="1125602"/>
            <a:ext cx="3954378" cy="1390174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964567" y="2589051"/>
            <a:ext cx="3954378" cy="431576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5821363" y="0"/>
            <a:ext cx="3322637" cy="5143500"/>
          </a:xfrm>
        </p:spPr>
        <p:txBody>
          <a:bodyPr bIns="777240" anchor="b" anchorCtr="0">
            <a:normAutofit/>
          </a:bodyPr>
          <a:lstStyle>
            <a:lvl1pPr marL="182880" indent="0">
              <a:lnSpc>
                <a:spcPct val="100000"/>
              </a:lnSpc>
              <a:spcBef>
                <a:spcPts val="11784"/>
              </a:spcBef>
              <a:buNone/>
              <a:defRPr sz="1600">
                <a:solidFill>
                  <a:srgbClr val="3D156F"/>
                </a:solidFill>
                <a:latin typeface="Arial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33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052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35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1236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09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21552" y="1424792"/>
            <a:ext cx="7029564" cy="814167"/>
          </a:xfrm>
        </p:spPr>
        <p:txBody>
          <a:bodyPr>
            <a:noAutofit/>
          </a:bodyPr>
          <a:lstStyle>
            <a:lvl1pPr algn="l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21552" y="2312232"/>
            <a:ext cx="3954378" cy="415226"/>
          </a:xfrm>
        </p:spPr>
        <p:txBody>
          <a:bodyPr>
            <a:normAutofit/>
          </a:bodyPr>
          <a:lstStyle>
            <a:lvl1pPr marL="0" indent="0" algn="l">
              <a:buNone/>
              <a:defRPr sz="2400" b="0" i="1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12146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92407" y="287010"/>
            <a:ext cx="8161117" cy="787690"/>
          </a:xfrm>
        </p:spPr>
        <p:txBody>
          <a:bodyPr>
            <a:noAutofit/>
          </a:bodyPr>
          <a:lstStyle>
            <a:lvl1pPr algn="ctr">
              <a:defRPr sz="4800" b="1" i="0" baseline="0">
                <a:solidFill>
                  <a:srgbClr val="3D156F"/>
                </a:solidFill>
                <a:latin typeface="Arial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2406" y="1139833"/>
            <a:ext cx="8161117" cy="3118260"/>
          </a:xfrm>
        </p:spPr>
        <p:txBody>
          <a:bodyPr>
            <a:normAutofit/>
          </a:bodyPr>
          <a:lstStyle>
            <a:lvl1pPr marL="0" indent="0" algn="l">
              <a:buNone/>
              <a:defRPr sz="1800" b="0" i="0" baseline="0">
                <a:solidFill>
                  <a:srgbClr val="3D156F"/>
                </a:solidFill>
                <a:latin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185123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94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900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84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28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32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99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FA1D7-E049-244D-8EC2-F545736960AB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2E7EA-83E1-C846-A70C-54413FAAF1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97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0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ctrTitle"/>
          </p:nvPr>
        </p:nvSpPr>
        <p:spPr>
          <a:xfrm>
            <a:off x="964567" y="676799"/>
            <a:ext cx="7853368" cy="1390174"/>
          </a:xfrm>
        </p:spPr>
        <p:txBody>
          <a:bodyPr/>
          <a:lstStyle/>
          <a:p>
            <a:r>
              <a:rPr lang="en-US" dirty="0"/>
              <a:t>Dickinson County</a:t>
            </a:r>
            <a:br>
              <a:rPr lang="en-US" dirty="0"/>
            </a:br>
            <a:r>
              <a:rPr lang="en-US" dirty="0"/>
              <a:t>4-H Club Meeting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36873" y="2568696"/>
            <a:ext cx="3954378" cy="431576"/>
          </a:xfrm>
        </p:spPr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964567" y="2555482"/>
            <a:ext cx="3954378" cy="0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38539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802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407" y="1959734"/>
            <a:ext cx="8791917" cy="787690"/>
          </a:xfrm>
        </p:spPr>
        <p:txBody>
          <a:bodyPr/>
          <a:lstStyle/>
          <a:p>
            <a:pPr algn="l"/>
            <a:r>
              <a:rPr lang="en-US" dirty="0"/>
              <a:t>Ceremony</a:t>
            </a:r>
            <a:endParaRPr lang="en-US" b="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9922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Unfinished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New Business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520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224" y="1959734"/>
            <a:ext cx="8791917" cy="787690"/>
          </a:xfrm>
        </p:spPr>
        <p:txBody>
          <a:bodyPr/>
          <a:lstStyle/>
          <a:p>
            <a:pPr algn="l"/>
            <a:r>
              <a:rPr lang="en-US" dirty="0"/>
              <a:t>Program:</a:t>
            </a:r>
            <a:r>
              <a:rPr lang="en-US" b="0" dirty="0"/>
              <a:t>  </a:t>
            </a:r>
            <a:r>
              <a:rPr lang="en-US" sz="4000" b="0" dirty="0"/>
              <a:t>Talks &amp; Demonstrations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45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333" y="1693920"/>
            <a:ext cx="8161117" cy="787690"/>
          </a:xfrm>
        </p:spPr>
        <p:txBody>
          <a:bodyPr/>
          <a:lstStyle/>
          <a:p>
            <a:pPr algn="l"/>
            <a:r>
              <a:rPr lang="en-US" dirty="0"/>
              <a:t>Team Builder – </a:t>
            </a:r>
            <a:r>
              <a:rPr lang="en-US" sz="3600" dirty="0"/>
              <a:t>Rec Leaders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67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400" dirty="0"/>
              <a:t>Next meeting: 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6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2407" y="1959734"/>
            <a:ext cx="8791917" cy="787690"/>
          </a:xfrm>
        </p:spPr>
        <p:txBody>
          <a:bodyPr/>
          <a:lstStyle/>
          <a:p>
            <a:pPr algn="l"/>
            <a:r>
              <a:rPr lang="en-US" dirty="0"/>
              <a:t>Adjournment</a:t>
            </a:r>
            <a:endParaRPr lang="en-US" b="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1EF441-81AE-4CFF-A38D-184CE434683F}"/>
              </a:ext>
            </a:extLst>
          </p:cNvPr>
          <p:cNvSpPr txBox="1"/>
          <p:nvPr/>
        </p:nvSpPr>
        <p:spPr>
          <a:xfrm>
            <a:off x="1041991" y="2833420"/>
            <a:ext cx="6369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To Make the Best Better!</a:t>
            </a:r>
          </a:p>
        </p:txBody>
      </p:sp>
    </p:spTree>
    <p:extLst>
      <p:ext uri="{BB962C8B-B14F-4D97-AF65-F5344CB8AC3E}">
        <p14:creationId xmlns:p14="http://schemas.microsoft.com/office/powerpoint/2010/main" val="8653139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554107" y="1959734"/>
            <a:ext cx="8161117" cy="787690"/>
          </a:xfrm>
        </p:spPr>
        <p:txBody>
          <a:bodyPr/>
          <a:lstStyle/>
          <a:p>
            <a:r>
              <a:rPr lang="en-US" dirty="0"/>
              <a:t>Call To Order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3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Zoom Etiquette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Find a quiet area free from distraction to take an active part in the meeting.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All cameras on unless not possible.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Mute if you are not the one presenting or speaking.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Turn off all notifications and make sure your cell phone is on silent. 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Don’t stare at your phone while other people are presenting.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Don’t interrupt other people when they’re speaking (or attempt to speak over them).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Don’t work on other tasks (like checking email) during the virtual meeting. 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US" dirty="0"/>
              <a:t>Be Present!</a:t>
            </a:r>
          </a:p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752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244" y="1858867"/>
            <a:ext cx="4793968" cy="787690"/>
          </a:xfrm>
        </p:spPr>
        <p:txBody>
          <a:bodyPr/>
          <a:lstStyle/>
          <a:p>
            <a:r>
              <a:rPr lang="en-US" dirty="0"/>
              <a:t>Pledges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386080" y="2729500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C8DCC86-605E-4B06-AD30-E462C61651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75" y="-3054"/>
            <a:ext cx="38576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71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333" y="1693920"/>
            <a:ext cx="8161117" cy="787690"/>
          </a:xfrm>
        </p:spPr>
        <p:txBody>
          <a:bodyPr/>
          <a:lstStyle/>
          <a:p>
            <a:pPr algn="l"/>
            <a:r>
              <a:rPr lang="en-US" dirty="0"/>
              <a:t>Team Builder – </a:t>
            </a:r>
            <a:r>
              <a:rPr lang="en-US" sz="3600" dirty="0"/>
              <a:t>Song Leaders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049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212" y="1959734"/>
            <a:ext cx="8161117" cy="787690"/>
          </a:xfrm>
        </p:spPr>
        <p:txBody>
          <a:bodyPr/>
          <a:lstStyle/>
          <a:p>
            <a:pPr algn="l"/>
            <a:r>
              <a:rPr lang="en-US" dirty="0"/>
              <a:t>Roll Call &amp; Minutes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68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212" y="1959734"/>
            <a:ext cx="8161117" cy="787690"/>
          </a:xfrm>
        </p:spPr>
        <p:txBody>
          <a:bodyPr/>
          <a:lstStyle/>
          <a:p>
            <a:pPr algn="l"/>
            <a:r>
              <a:rPr lang="en-US" dirty="0"/>
              <a:t>Communications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7" y="2789921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16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Officer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Treasurer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Reporter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/>
              <a:t>Historian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025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Committee Reports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92406" y="1106263"/>
            <a:ext cx="8161118" cy="1002"/>
          </a:xfrm>
          <a:prstGeom prst="line">
            <a:avLst/>
          </a:prstGeom>
          <a:ln>
            <a:solidFill>
              <a:srgbClr val="3E156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62813" y="162833"/>
            <a:ext cx="8791917" cy="4811727"/>
          </a:xfrm>
          <a:prstGeom prst="rect">
            <a:avLst/>
          </a:prstGeom>
          <a:noFill/>
          <a:ln w="38100" cmpd="sng">
            <a:solidFill>
              <a:srgbClr val="3E156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80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B4EC6CF4880042B425055E1E7F7962" ma:contentTypeVersion="13" ma:contentTypeDescription="Create a new document." ma:contentTypeScope="" ma:versionID="5905caff9f170576e14a40544fba2247">
  <xsd:schema xmlns:xsd="http://www.w3.org/2001/XMLSchema" xmlns:xs="http://www.w3.org/2001/XMLSchema" xmlns:p="http://schemas.microsoft.com/office/2006/metadata/properties" xmlns:ns3="175df111-a98c-487e-8b6d-298fa2d20cd0" xmlns:ns4="2de6e6fc-9cf9-491a-bae3-365828a6b2e5" targetNamespace="http://schemas.microsoft.com/office/2006/metadata/properties" ma:root="true" ma:fieldsID="e82385611ebebf4bd4e5a5a483b7c8c1" ns3:_="" ns4:_="">
    <xsd:import namespace="175df111-a98c-487e-8b6d-298fa2d20cd0"/>
    <xsd:import namespace="2de6e6fc-9cf9-491a-bae3-365828a6b2e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5df111-a98c-487e-8b6d-298fa2d20c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6e6fc-9cf9-491a-bae3-365828a6b2e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1FFA8E-F827-445F-A476-059E3541D1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5df111-a98c-487e-8b6d-298fa2d20cd0"/>
    <ds:schemaRef ds:uri="2de6e6fc-9cf9-491a-bae3-365828a6b2e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6AF58F-12BE-432A-8751-D758D51C8E9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8468700-AEAD-46A1-8BB7-1FD7806185E3}">
  <ds:schemaRefs>
    <ds:schemaRef ds:uri="http://purl.org/dc/terms/"/>
    <ds:schemaRef ds:uri="2de6e6fc-9cf9-491a-bae3-365828a6b2e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75df111-a98c-487e-8b6d-298fa2d20cd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155</Words>
  <Application>Microsoft Office PowerPoint</Application>
  <PresentationFormat>On-screen Show (16:9)</PresentationFormat>
  <Paragraphs>30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Dickinson County 4-H Club Meeting</vt:lpstr>
      <vt:lpstr>Call To Order</vt:lpstr>
      <vt:lpstr>Zoom Etiquette</vt:lpstr>
      <vt:lpstr>Pledges</vt:lpstr>
      <vt:lpstr>Team Builder – Song Leaders</vt:lpstr>
      <vt:lpstr>Roll Call &amp; Minutes</vt:lpstr>
      <vt:lpstr>Communications</vt:lpstr>
      <vt:lpstr>Officer Reports</vt:lpstr>
      <vt:lpstr>Committee Reports</vt:lpstr>
      <vt:lpstr>Leader Reports</vt:lpstr>
      <vt:lpstr>Ceremony</vt:lpstr>
      <vt:lpstr>Unfinished Business</vt:lpstr>
      <vt:lpstr>New Business</vt:lpstr>
      <vt:lpstr>Program:  Talks &amp; Demonstrations</vt:lpstr>
      <vt:lpstr>Team Builder – Rec Leaders</vt:lpstr>
      <vt:lpstr>Announcements</vt:lpstr>
      <vt:lpstr>Adjournment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Armando Rodriguez</dc:creator>
  <cp:lastModifiedBy>Jill Martinson</cp:lastModifiedBy>
  <cp:revision>8</cp:revision>
  <dcterms:created xsi:type="dcterms:W3CDTF">2016-07-26T16:42:57Z</dcterms:created>
  <dcterms:modified xsi:type="dcterms:W3CDTF">2020-04-10T15:41:09Z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0x010100D4B4EC6CF4880042B425055E1E7F7962</vt:lpwstr>
  </property>
</Properties>
</file>