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62" r:id="rId9"/>
    <p:sldId id="263" r:id="rId10"/>
    <p:sldId id="264" r:id="rId11"/>
    <p:sldId id="265" r:id="rId12"/>
    <p:sldId id="285" r:id="rId13"/>
    <p:sldId id="289" r:id="rId14"/>
    <p:sldId id="286" r:id="rId15"/>
    <p:sldId id="288" r:id="rId16"/>
    <p:sldId id="287" r:id="rId17"/>
    <p:sldId id="28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1" autoAdjust="0"/>
    <p:restoredTop sz="87424" autoAdjust="0"/>
  </p:normalViewPr>
  <p:slideViewPr>
    <p:cSldViewPr snapToGrid="0" snapToObjects="1">
      <p:cViewPr varScale="1">
        <p:scale>
          <a:sx n="115" d="100"/>
          <a:sy n="115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5D33E-7A3F-4956-A38F-13CA8A3F44C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6E3A-9AD2-4743-B453-99D1B2207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Lindsey is a 10-year member of the </a:t>
            </a:r>
            <a:r>
              <a:rPr lang="en-US" sz="1200" dirty="0" err="1" smtClean="0"/>
              <a:t>Willowdale</a:t>
            </a:r>
            <a:r>
              <a:rPr lang="en-US" sz="1200" dirty="0" smtClean="0"/>
              <a:t> Club in Dickinson County, which is now part of the Chisholm Trail District.   Lindsey has been selected as a Kansas Representative for National 4H Congress and is seeking donations to assist with the expenses of the trip.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86E3A-9AD2-4743-B453-99D1B2207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933" y="1580091"/>
            <a:ext cx="3691467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2933" y="3149600"/>
            <a:ext cx="3691467" cy="380999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3E15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32400" y="0"/>
            <a:ext cx="3911600" cy="685800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endParaRPr lang="en-US" dirty="0" smtClean="0"/>
          </a:p>
          <a:p>
            <a:r>
              <a:rPr lang="en-US" dirty="0" smtClean="0"/>
              <a:t>Drag image here to</a:t>
            </a:r>
          </a:p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Ffth</a:t>
            </a:r>
            <a:r>
              <a:rPr lang="en-US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929"/>
            <a:ext cx="8158682" cy="722593"/>
          </a:xfrm>
        </p:spPr>
        <p:txBody>
          <a:bodyPr anchor="ctr" anchorCtr="0"/>
          <a:lstStyle>
            <a:lvl1pPr algn="ctr">
              <a:defRPr sz="4800" b="1" cap="all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03338"/>
            <a:ext cx="8158163" cy="4398866"/>
          </a:xfrm>
        </p:spPr>
        <p:txBody>
          <a:bodyPr>
            <a:normAutofit/>
          </a:bodyPr>
          <a:lstStyle>
            <a:lvl1pPr>
              <a:defRPr sz="1800" b="0" i="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445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BB0E2-963D-3F45-A4DC-756FFA00DB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ACCA87-F83C-7742-BE32-DCC7F3C3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529" y="1718864"/>
            <a:ext cx="3435718" cy="1551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29" y="3378161"/>
            <a:ext cx="3435718" cy="46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800" b="1" i="0" kern="1200" cap="all" baseline="0">
          <a:solidFill>
            <a:srgbClr val="3E156F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1" kern="1200" baseline="0">
          <a:solidFill>
            <a:srgbClr val="3E156F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N4HCommitte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sholmtrail.k-state.edu/4_h/forms_and_applications/marion_forms_apps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nthills.k-state.edu/4-h/morris-county/scholarships/documents/Timeless%20Application%20Konley%20Harding%20PDF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658036" y="-46663"/>
            <a:ext cx="3691467" cy="1470025"/>
          </a:xfrm>
        </p:spPr>
        <p:txBody>
          <a:bodyPr/>
          <a:lstStyle/>
          <a:p>
            <a:pPr algn="ctr"/>
            <a:r>
              <a:rPr lang="en-US" sz="3600" cap="none" dirty="0" smtClean="0"/>
              <a:t>Marion County 4-H Council</a:t>
            </a:r>
            <a:endParaRPr lang="en-US" sz="3600" cap="none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658035" y="1281486"/>
            <a:ext cx="3691467" cy="380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March 23, 2023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727368" y="1234815"/>
            <a:ext cx="3691467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6" y="3298070"/>
            <a:ext cx="2286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6" y="5126109"/>
            <a:ext cx="2286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6" y="1423362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3" y="2193056"/>
            <a:ext cx="5012470" cy="28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Committee Reports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719" y="1436125"/>
            <a:ext cx="8158163" cy="229629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500" dirty="0" smtClean="0"/>
              <a:t>Spring Beef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500" dirty="0" smtClean="0"/>
              <a:t>Fair Awards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500" dirty="0" smtClean="0"/>
              <a:t>Style Revue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500" dirty="0" smtClean="0"/>
              <a:t>Lazy Days Swine Show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3140" y="3671253"/>
            <a:ext cx="866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E15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tinyurl.com/MN4HCommittee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67" y="1436125"/>
            <a:ext cx="1731818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Unfinished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 smtClean="0"/>
              <a:t>4H Council Sponsorship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	2022 Total Donations for All Events (Spring Beef Show, Fair Awards, Lazy 		Days Swine Show):	$8,370.00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2023 Received from Drive: $5,600.00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Unfinished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4460854"/>
          </a:xfrm>
        </p:spPr>
        <p:txBody>
          <a:bodyPr>
            <a:normAutofit/>
          </a:bodyPr>
          <a:lstStyle/>
          <a:p>
            <a:pPr indent="-285750"/>
            <a:r>
              <a:rPr lang="en-US" sz="2000" u="sng" dirty="0" smtClean="0">
                <a:solidFill>
                  <a:srgbClr val="3E156F"/>
                </a:solidFill>
              </a:rPr>
              <a:t>Marion County Fair: Food Stand 2022</a:t>
            </a:r>
          </a:p>
          <a:p>
            <a:pPr indent="-285750"/>
            <a:endParaRPr lang="en-US" sz="2000" u="sng" dirty="0"/>
          </a:p>
          <a:p>
            <a:pPr indent="-285750"/>
            <a:endParaRPr lang="en-US" sz="2000" u="sng" dirty="0" smtClean="0">
              <a:solidFill>
                <a:srgbClr val="3E156F"/>
              </a:solidFill>
            </a:endParaRPr>
          </a:p>
          <a:p>
            <a:pPr indent="-285750"/>
            <a:endParaRPr lang="en-US" sz="2000" u="sng" dirty="0"/>
          </a:p>
          <a:p>
            <a:pPr indent="-285750"/>
            <a:endParaRPr lang="en-US" sz="2000" u="sng" dirty="0" smtClean="0">
              <a:solidFill>
                <a:srgbClr val="3E156F"/>
              </a:solidFill>
            </a:endParaRPr>
          </a:p>
          <a:p>
            <a:pPr indent="-285750"/>
            <a:endParaRPr lang="en-US" sz="2000" u="sng" dirty="0"/>
          </a:p>
          <a:p>
            <a:pPr indent="-285750"/>
            <a:endParaRPr lang="en-US" sz="2000" u="sng" dirty="0" smtClean="0">
              <a:solidFill>
                <a:srgbClr val="3E156F"/>
              </a:solidFill>
            </a:endParaRPr>
          </a:p>
          <a:p>
            <a:pPr indent="-285750"/>
            <a:endParaRPr lang="en-US" sz="2000" u="sng" dirty="0"/>
          </a:p>
          <a:p>
            <a:pPr indent="-285750"/>
            <a:endParaRPr lang="en-US" sz="2000" u="sng" dirty="0"/>
          </a:p>
          <a:p>
            <a:pPr indent="-285750"/>
            <a:endParaRPr lang="en-US" u="sng" dirty="0" smtClean="0">
              <a:solidFill>
                <a:srgbClr val="3E156F"/>
              </a:solidFill>
            </a:endParaRPr>
          </a:p>
          <a:p>
            <a:pPr indent="-285750"/>
            <a:endParaRPr lang="en-US" u="sng" dirty="0" smtClean="0">
              <a:solidFill>
                <a:srgbClr val="3E156F"/>
              </a:solidFill>
            </a:endParaRPr>
          </a:p>
          <a:p>
            <a:pPr indent="-285750"/>
            <a:endParaRPr lang="en-US" u="sng" dirty="0"/>
          </a:p>
          <a:p>
            <a:pPr indent="-285750"/>
            <a:endParaRPr lang="en-US" u="sng" dirty="0" smtClean="0">
              <a:solidFill>
                <a:srgbClr val="3E156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6" y="1645693"/>
            <a:ext cx="4450364" cy="303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8572"/>
          <a:stretch/>
        </p:blipFill>
        <p:spPr>
          <a:xfrm>
            <a:off x="4402686" y="1645694"/>
            <a:ext cx="4494032" cy="303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8262" y="2718262"/>
            <a:ext cx="139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*Was Closed Wed.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41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Unfinished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4460854"/>
          </a:xfrm>
        </p:spPr>
        <p:txBody>
          <a:bodyPr>
            <a:normAutofit/>
          </a:bodyPr>
          <a:lstStyle/>
          <a:p>
            <a:pPr indent="-285750"/>
            <a:r>
              <a:rPr lang="en-US" sz="2000" u="sng" dirty="0" smtClean="0">
                <a:solidFill>
                  <a:srgbClr val="3E156F"/>
                </a:solidFill>
              </a:rPr>
              <a:t>Marion County Fair: Food Stand 2022</a:t>
            </a:r>
            <a:endParaRPr lang="en-US" u="sng" dirty="0" smtClean="0">
              <a:solidFill>
                <a:srgbClr val="3E156F"/>
              </a:solidFill>
            </a:endParaRPr>
          </a:p>
          <a:p>
            <a:pPr indent="-285750"/>
            <a:endParaRPr lang="en-US" u="sng" dirty="0" smtClean="0">
              <a:solidFill>
                <a:srgbClr val="3E156F"/>
              </a:solidFill>
            </a:endParaRPr>
          </a:p>
          <a:p>
            <a:pPr indent="-285750"/>
            <a:r>
              <a:rPr lang="en-US" u="sng" dirty="0" smtClean="0">
                <a:solidFill>
                  <a:srgbClr val="3E156F"/>
                </a:solidFill>
              </a:rPr>
              <a:t>2022: </a:t>
            </a:r>
            <a:r>
              <a:rPr lang="en-US" dirty="0" smtClean="0">
                <a:solidFill>
                  <a:srgbClr val="3E156F"/>
                </a:solidFill>
              </a:rPr>
              <a:t>Loss of </a:t>
            </a:r>
            <a:r>
              <a:rPr lang="en-US" dirty="0" smtClean="0">
                <a:solidFill>
                  <a:srgbClr val="FF0000"/>
                </a:solidFill>
              </a:rPr>
              <a:t>$112.10</a:t>
            </a:r>
            <a:r>
              <a:rPr lang="en-US" dirty="0" smtClean="0">
                <a:solidFill>
                  <a:srgbClr val="3E156F"/>
                </a:solidFill>
              </a:rPr>
              <a:t> and District cost of </a:t>
            </a:r>
            <a:r>
              <a:rPr lang="en-US" dirty="0" smtClean="0">
                <a:solidFill>
                  <a:srgbClr val="FF0000"/>
                </a:solidFill>
              </a:rPr>
              <a:t>$1,500 </a:t>
            </a:r>
            <a:r>
              <a:rPr lang="en-US" dirty="0" smtClean="0">
                <a:solidFill>
                  <a:srgbClr val="3E156F"/>
                </a:solidFill>
              </a:rPr>
              <a:t>for Food Stand Manager</a:t>
            </a:r>
          </a:p>
          <a:p>
            <a:pPr indent="-285750"/>
            <a:endParaRPr lang="en-US" u="sng" dirty="0" smtClean="0">
              <a:solidFill>
                <a:srgbClr val="3E156F"/>
              </a:solidFill>
            </a:endParaRPr>
          </a:p>
          <a:p>
            <a:pPr indent="-285750"/>
            <a:r>
              <a:rPr lang="en-US" u="sng" dirty="0" smtClean="0">
                <a:solidFill>
                  <a:srgbClr val="3E156F"/>
                </a:solidFill>
              </a:rPr>
              <a:t>2023:</a:t>
            </a:r>
            <a:r>
              <a:rPr lang="en-US" dirty="0" smtClean="0">
                <a:solidFill>
                  <a:srgbClr val="3E156F"/>
                </a:solidFill>
              </a:rPr>
              <a:t> </a:t>
            </a:r>
            <a:r>
              <a:rPr lang="en-US" dirty="0"/>
              <a:t>District cost of </a:t>
            </a:r>
            <a:r>
              <a:rPr lang="en-US" dirty="0">
                <a:solidFill>
                  <a:srgbClr val="FF0000"/>
                </a:solidFill>
              </a:rPr>
              <a:t>$1,500 </a:t>
            </a:r>
            <a:r>
              <a:rPr lang="en-US" dirty="0"/>
              <a:t>for Food Stand Manager</a:t>
            </a:r>
            <a:endParaRPr lang="en-US" dirty="0" smtClean="0">
              <a:solidFill>
                <a:srgbClr val="3E156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2022 Food Stand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Wed from 5-9 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Will assist Lions Club but need donation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indent="-285750"/>
            <a:r>
              <a:rPr lang="en-US" u="sng" dirty="0" smtClean="0">
                <a:solidFill>
                  <a:srgbClr val="3E156F"/>
                </a:solidFill>
              </a:rPr>
              <a:t>2024: </a:t>
            </a:r>
            <a:r>
              <a:rPr lang="en-US" dirty="0" smtClean="0"/>
              <a:t>Absorb Cost </a:t>
            </a:r>
            <a:r>
              <a:rPr lang="en-US" dirty="0" smtClean="0">
                <a:solidFill>
                  <a:srgbClr val="3E156F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$1,500 </a:t>
            </a:r>
            <a:r>
              <a:rPr lang="en-US" dirty="0">
                <a:solidFill>
                  <a:srgbClr val="3E156F"/>
                </a:solidFill>
              </a:rPr>
              <a:t>for Food Stand Manager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Unfinished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4460854"/>
          </a:xfrm>
        </p:spPr>
        <p:txBody>
          <a:bodyPr>
            <a:normAutofit/>
          </a:bodyPr>
          <a:lstStyle/>
          <a:p>
            <a:pPr indent="-285750"/>
            <a:r>
              <a:rPr lang="en-US" sz="2000" u="sng" dirty="0" smtClean="0">
                <a:solidFill>
                  <a:srgbClr val="3E156F"/>
                </a:solidFill>
              </a:rPr>
              <a:t>Friends of 4-H Meal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156F"/>
                </a:solidFill>
              </a:rPr>
              <a:t>2022 Cost $1,448.98 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156F"/>
                </a:solidFill>
              </a:rPr>
              <a:t>2022 Meal Donations: $200.00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E156F"/>
              </a:solidFill>
            </a:endParaRPr>
          </a:p>
          <a:p>
            <a:pPr indent="-285750"/>
            <a:r>
              <a:rPr lang="en-US" sz="2000" u="sng" dirty="0" smtClean="0"/>
              <a:t>2023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Meal/Host: Tampa Triple T’s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Discussion: Purpose and Sustainability of Meal 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 smtClean="0"/>
              <a:t>2023 VOTE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Clubs donate $100 for </a:t>
            </a:r>
            <a:r>
              <a:rPr lang="en-US" sz="2000" dirty="0"/>
              <a:t>m</a:t>
            </a:r>
            <a:r>
              <a:rPr lang="en-US" sz="2000" dirty="0" smtClean="0"/>
              <a:t>eal each year</a:t>
            </a:r>
            <a:endParaRPr lang="en-US" dirty="0"/>
          </a:p>
          <a:p>
            <a:pPr marL="857250" lvl="2" indent="0">
              <a:buNone/>
            </a:pPr>
            <a:r>
              <a:rPr lang="en-US" sz="1600" dirty="0" smtClean="0">
                <a:solidFill>
                  <a:srgbClr val="3E156F"/>
                </a:solidFill>
              </a:rPr>
              <a:t> </a:t>
            </a:r>
            <a:endParaRPr lang="en-US" sz="1050" dirty="0" smtClean="0">
              <a:solidFill>
                <a:srgbClr val="3E156F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Unfinished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4460854"/>
          </a:xfrm>
        </p:spPr>
        <p:txBody>
          <a:bodyPr>
            <a:normAutofit/>
          </a:bodyPr>
          <a:lstStyle/>
          <a:p>
            <a:pPr indent="-285750"/>
            <a:r>
              <a:rPr lang="en-US" sz="2000" u="sng" dirty="0" smtClean="0">
                <a:solidFill>
                  <a:srgbClr val="3E156F"/>
                </a:solidFill>
              </a:rPr>
              <a:t>Fairgrounds PA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 smtClean="0"/>
              <a:t>Quote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59" y="1670294"/>
            <a:ext cx="5732103" cy="4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Business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 smtClean="0"/>
              <a:t>DRAFT Marion County Fair Schedule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7" y="1703071"/>
            <a:ext cx="3753803" cy="482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400" y="1703071"/>
            <a:ext cx="3844844" cy="34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Upcoming events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682" cy="432374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District Officer Training:</a:t>
            </a:r>
          </a:p>
          <a:p>
            <a:pPr marL="1200150" lvl="2" indent="0">
              <a:buNone/>
            </a:pPr>
            <a:r>
              <a:rPr lang="en-US" sz="1800" dirty="0" smtClean="0"/>
              <a:t>Marion County Deadline: April 1, 2023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www.chisholmtrail.k-state.edu/4_h/forms_and_applications/marion_forms_apps/index.html</a:t>
            </a:r>
            <a:r>
              <a:rPr lang="en-US" sz="1050" dirty="0" smtClean="0"/>
              <a:t> </a:t>
            </a:r>
          </a:p>
          <a:p>
            <a:pPr marL="1200150" lvl="2" indent="0">
              <a:buNone/>
            </a:pPr>
            <a:r>
              <a:rPr lang="en-US" sz="1800" dirty="0" err="1" smtClean="0"/>
              <a:t>Konley</a:t>
            </a:r>
            <a:r>
              <a:rPr lang="en-US" sz="1800" dirty="0" smtClean="0"/>
              <a:t> Harding Scholarship Deadline: May 2023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sz="900" dirty="0">
                <a:hlinkClick r:id="rId4"/>
              </a:rPr>
              <a:t>https://www.flinthills.k-state.edu/4-h/morris-county/scholarships/documents/Timeless%20Application%20Konley%20Harding%20PDF.pdf</a:t>
            </a:r>
            <a:endParaRPr lang="en-US" sz="900" dirty="0" smtClean="0"/>
          </a:p>
          <a:p>
            <a:r>
              <a:rPr lang="en-US" sz="2000" b="1" dirty="0" smtClean="0"/>
              <a:t>Regional 4-H Day:</a:t>
            </a:r>
          </a:p>
          <a:p>
            <a:pPr marL="0" lvl="2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     </a:t>
            </a:r>
            <a:r>
              <a:rPr lang="en-US" sz="1800" dirty="0" smtClean="0"/>
              <a:t>Date</a:t>
            </a:r>
            <a:r>
              <a:rPr lang="en-US" sz="1800" dirty="0"/>
              <a:t>: March </a:t>
            </a:r>
            <a:r>
              <a:rPr lang="en-US" sz="1800" dirty="0" smtClean="0"/>
              <a:t>25, 2023 at Clay Center</a:t>
            </a:r>
            <a:endParaRPr lang="en-US" sz="2000" b="1" dirty="0" smtClean="0"/>
          </a:p>
          <a:p>
            <a:r>
              <a:rPr lang="en-US" sz="2000" b="1" dirty="0" smtClean="0"/>
              <a:t>Spring </a:t>
            </a:r>
            <a:r>
              <a:rPr lang="en-US" sz="2000" b="1" dirty="0"/>
              <a:t>Beef </a:t>
            </a:r>
            <a:r>
              <a:rPr lang="en-US" sz="2000" b="1" dirty="0" smtClean="0"/>
              <a:t>Show:</a:t>
            </a:r>
          </a:p>
          <a:p>
            <a:pPr marL="1200150" lvl="2" indent="0">
              <a:buNone/>
            </a:pPr>
            <a:r>
              <a:rPr lang="en-US" sz="1800" dirty="0" smtClean="0"/>
              <a:t>Date: March 26, 2023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/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Adjourn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15255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Next Meeting Date: May 8,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K is for Kindergarten: &lt;strong&gt;Good&lt;/strong&gt; Thin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1" y="223764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49421"/>
            <a:ext cx="8158163" cy="47462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Call to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Pledge of Allegiance and 4-H Pledge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Roll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Minutes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Communications/Club </a:t>
            </a:r>
            <a:r>
              <a:rPr lang="en-US" sz="1600" dirty="0" smtClean="0"/>
              <a:t>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Treasurers Report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Committee Reports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Spring Beef Show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Fair Awards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Style Revue</a:t>
            </a:r>
          </a:p>
          <a:p>
            <a:pPr marL="57150" indent="-342900">
              <a:buFont typeface="+mj-lt"/>
              <a:buAutoNum type="arabicPeriod"/>
            </a:pPr>
            <a:r>
              <a:rPr lang="en-US" sz="1600" dirty="0"/>
              <a:t>Old </a:t>
            </a:r>
            <a:r>
              <a:rPr lang="en-US" sz="1600" dirty="0" smtClean="0"/>
              <a:t>Business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4-H Council Sponsorship </a:t>
            </a:r>
            <a:r>
              <a:rPr lang="en-US" sz="1600" dirty="0" smtClean="0"/>
              <a:t>Drive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Food Stand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Friends of 4H Meal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PA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New Business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Fair Schedule 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 smtClean="0"/>
              <a:t>Upcoming Events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Pledge of Allegiance and 4-H Pledge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1506596"/>
            <a:ext cx="6829425" cy="42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0974" y="1444654"/>
            <a:ext cx="7024255" cy="4398866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200" i="1" dirty="0" smtClean="0"/>
              <a:t>What do you wish others would know about 4-H?</a:t>
            </a:r>
            <a:endParaRPr lang="en-US" sz="3200" i="1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03338"/>
            <a:ext cx="8158163" cy="5122400"/>
          </a:xfrm>
        </p:spPr>
        <p:txBody>
          <a:bodyPr>
            <a:noAutofit/>
          </a:bodyPr>
          <a:lstStyle/>
          <a:p>
            <a:r>
              <a:rPr lang="en-US" sz="1400" b="1" u="sng" dirty="0" smtClean="0"/>
              <a:t>4-H </a:t>
            </a:r>
            <a:r>
              <a:rPr lang="en-US" sz="1400" b="1" u="sng" dirty="0"/>
              <a:t>Council </a:t>
            </a:r>
            <a:r>
              <a:rPr lang="en-US" sz="1400" b="1" u="sng" dirty="0" smtClean="0"/>
              <a:t>February </a:t>
            </a:r>
            <a:r>
              <a:rPr lang="en-US" sz="1400" b="1" u="sng" dirty="0"/>
              <a:t>Meeting </a:t>
            </a:r>
            <a:r>
              <a:rPr lang="en-US" sz="1400" b="1" u="sng" dirty="0" smtClean="0"/>
              <a:t>Minutes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2" y="1604154"/>
            <a:ext cx="6473273" cy="49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Cont’d…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7627"/>
            <a:ext cx="7398327" cy="37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Cont’d…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1326"/>
            <a:ext cx="7405214" cy="35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Communications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1448576"/>
            <a:ext cx="80924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Club Report Out!!</a:t>
            </a:r>
            <a:endParaRPr lang="en-US" sz="4000" b="1" i="1" dirty="0" smtClean="0"/>
          </a:p>
          <a:p>
            <a:pPr algn="ctr"/>
            <a:endParaRPr lang="en-US" sz="4000" b="1" i="1" dirty="0" smtClean="0"/>
          </a:p>
          <a:p>
            <a:pPr algn="ctr"/>
            <a:r>
              <a:rPr lang="en-US" sz="4000" b="1" i="1" dirty="0" smtClean="0"/>
              <a:t>What is something your enjoy about your Club Meetings?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5582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Treasurer’s Report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7019" y="97011"/>
            <a:ext cx="8952167" cy="6684924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49421"/>
            <a:ext cx="8158682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16" y="1256997"/>
            <a:ext cx="6573167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320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Marion County 4-H Council</vt:lpstr>
      <vt:lpstr>Agenda</vt:lpstr>
      <vt:lpstr>Pledge of Allegiance and 4-H Pledge </vt:lpstr>
      <vt:lpstr>Roll Call</vt:lpstr>
      <vt:lpstr>Minutes</vt:lpstr>
      <vt:lpstr>Minutes Cont’d…</vt:lpstr>
      <vt:lpstr>Minutes Cont’d…</vt:lpstr>
      <vt:lpstr>Communications </vt:lpstr>
      <vt:lpstr>Treasurer’s Report</vt:lpstr>
      <vt:lpstr>Committee Reports</vt:lpstr>
      <vt:lpstr>Unfinished Business</vt:lpstr>
      <vt:lpstr>Unfinished Business</vt:lpstr>
      <vt:lpstr>Unfinished Business</vt:lpstr>
      <vt:lpstr>Unfinished Business</vt:lpstr>
      <vt:lpstr>Unfinished Business</vt:lpstr>
      <vt:lpstr>New Business</vt:lpstr>
      <vt:lpstr>Upcoming events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Rodriguez</dc:creator>
  <cp:lastModifiedBy>Tristen Cope</cp:lastModifiedBy>
  <cp:revision>117</cp:revision>
  <dcterms:created xsi:type="dcterms:W3CDTF">2016-07-26T15:20:25Z</dcterms:created>
  <dcterms:modified xsi:type="dcterms:W3CDTF">2023-03-10T21:00:40Z</dcterms:modified>
</cp:coreProperties>
</file>