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1" autoAdjust="0"/>
    <p:restoredTop sz="94660"/>
  </p:normalViewPr>
  <p:slideViewPr>
    <p:cSldViewPr snapToGrid="0" snapToObjects="1">
      <p:cViewPr>
        <p:scale>
          <a:sx n="80" d="100"/>
          <a:sy n="80" d="100"/>
        </p:scale>
        <p:origin x="-1766"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2933" y="1580091"/>
            <a:ext cx="3691467" cy="1470025"/>
          </a:xfrm>
        </p:spPr>
        <p:txBody>
          <a:bodyPr/>
          <a:lstStyle>
            <a:lvl1pPr>
              <a:defRPr baseline="0"/>
            </a:lvl1pPr>
          </a:lstStyle>
          <a:p>
            <a:r>
              <a:rPr lang="en-US" dirty="0" smtClean="0"/>
              <a:t>Click to</a:t>
            </a:r>
            <a:br>
              <a:rPr lang="en-US" dirty="0" smtClean="0"/>
            </a:br>
            <a:r>
              <a:rPr lang="en-US" dirty="0" smtClean="0"/>
              <a:t>add title</a:t>
            </a:r>
          </a:p>
        </p:txBody>
      </p:sp>
      <p:sp>
        <p:nvSpPr>
          <p:cNvPr id="3" name="Subtitle 2"/>
          <p:cNvSpPr>
            <a:spLocks noGrp="1"/>
          </p:cNvSpPr>
          <p:nvPr>
            <p:ph type="subTitle" idx="1" hasCustomPrompt="1"/>
          </p:nvPr>
        </p:nvSpPr>
        <p:spPr>
          <a:xfrm>
            <a:off x="1032933" y="3149600"/>
            <a:ext cx="3691467" cy="380999"/>
          </a:xfrm>
        </p:spPr>
        <p:txBody>
          <a:bodyPr/>
          <a:lstStyle>
            <a:lvl1pPr marL="0" indent="0" algn="l">
              <a:buNone/>
              <a:defRPr baseline="0">
                <a:solidFill>
                  <a:srgbClr val="3E15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8" name="Picture Placeholder 7"/>
          <p:cNvSpPr>
            <a:spLocks noGrp="1"/>
          </p:cNvSpPr>
          <p:nvPr>
            <p:ph type="pic" sz="quarter" idx="10"/>
          </p:nvPr>
        </p:nvSpPr>
        <p:spPr>
          <a:xfrm>
            <a:off x="5232400" y="0"/>
            <a:ext cx="3911600" cy="6858000"/>
          </a:xfrm>
        </p:spPr>
        <p:txBody>
          <a:bodyPr>
            <a:normAutofit/>
          </a:bodyPr>
          <a:lstStyle>
            <a:lvl1pPr>
              <a:defRPr sz="1800" baseline="0"/>
            </a:lvl1pPr>
          </a:lstStyle>
          <a:p>
            <a:endParaRPr lang="en-US" dirty="0" smtClean="0"/>
          </a:p>
          <a:p>
            <a:r>
              <a:rPr lang="en-US" dirty="0" smtClean="0"/>
              <a:t>Drag image here to</a:t>
            </a:r>
          </a:p>
          <a:p>
            <a:r>
              <a:rPr lang="en-US" dirty="0" smtClean="0"/>
              <a:t>click icon to add image</a:t>
            </a:r>
            <a:endParaRPr lang="en-US" dirty="0"/>
          </a:p>
        </p:txBody>
      </p:sp>
    </p:spTree>
    <p:extLst>
      <p:ext uri="{BB962C8B-B14F-4D97-AF65-F5344CB8AC3E}">
        <p14:creationId xmlns:p14="http://schemas.microsoft.com/office/powerpoint/2010/main" val="25577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87238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882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Ffth</a:t>
            </a:r>
            <a:r>
              <a:rPr lang="en-US" dirty="0" smtClean="0"/>
              <a:t> level</a:t>
            </a:r>
            <a:endParaRPr lang="en-US" dirty="0"/>
          </a:p>
        </p:txBody>
      </p:sp>
    </p:spTree>
    <p:extLst>
      <p:ext uri="{BB962C8B-B14F-4D97-AF65-F5344CB8AC3E}">
        <p14:creationId xmlns:p14="http://schemas.microsoft.com/office/powerpoint/2010/main" val="296542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929"/>
            <a:ext cx="8158682" cy="722593"/>
          </a:xfrm>
        </p:spPr>
        <p:txBody>
          <a:bodyPr anchor="ctr" anchorCtr="0"/>
          <a:lstStyle>
            <a:lvl1pPr algn="ctr">
              <a:defRPr sz="4800" b="1" cap="all" baseline="0"/>
            </a:lvl1pPr>
          </a:lstStyle>
          <a:p>
            <a:r>
              <a:rPr lang="en-US" dirty="0" smtClean="0"/>
              <a:t>Click to add title</a:t>
            </a:r>
            <a:endParaRPr lang="en-US" dirty="0"/>
          </a:p>
        </p:txBody>
      </p:sp>
      <p:sp>
        <p:nvSpPr>
          <p:cNvPr id="8" name="Text Placeholder 7"/>
          <p:cNvSpPr>
            <a:spLocks noGrp="1"/>
          </p:cNvSpPr>
          <p:nvPr>
            <p:ph type="body" sz="quarter" idx="13" hasCustomPrompt="1"/>
          </p:nvPr>
        </p:nvSpPr>
        <p:spPr>
          <a:xfrm>
            <a:off x="457200" y="1303338"/>
            <a:ext cx="8158163" cy="4398866"/>
          </a:xfrm>
        </p:spPr>
        <p:txBody>
          <a:bodyPr>
            <a:normAutofit/>
          </a:bodyPr>
          <a:lstStyle>
            <a:lvl1pPr>
              <a:defRPr sz="1800" b="0" i="0" baseline="0"/>
            </a:lvl1pPr>
          </a:lstStyle>
          <a:p>
            <a:pPr lvl="0"/>
            <a:r>
              <a:rPr lang="en-US" dirty="0" smtClean="0"/>
              <a:t>Click to add text</a:t>
            </a:r>
          </a:p>
        </p:txBody>
      </p:sp>
    </p:spTree>
    <p:extLst>
      <p:ext uri="{BB962C8B-B14F-4D97-AF65-F5344CB8AC3E}">
        <p14:creationId xmlns:p14="http://schemas.microsoft.com/office/powerpoint/2010/main" val="42644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9915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067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270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05363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0592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1/11/2021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876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529" y="1718864"/>
            <a:ext cx="3435718" cy="1551395"/>
          </a:xfrm>
          <a:prstGeom prst="rect">
            <a:avLst/>
          </a:prstGeom>
        </p:spPr>
        <p:txBody>
          <a:bodyPr vert="horz" lIns="91440" tIns="45720" rIns="91440" bIns="45720" rtlCol="0" anchor="ctr">
            <a:noAutofit/>
          </a:bodyPr>
          <a:lstStyle/>
          <a:p>
            <a:r>
              <a:rPr lang="en-US" dirty="0" smtClean="0"/>
              <a:t>Click to </a:t>
            </a:r>
            <a:br>
              <a:rPr lang="en-US" dirty="0" smtClean="0"/>
            </a:br>
            <a:r>
              <a:rPr lang="en-US" dirty="0" smtClean="0"/>
              <a:t>add title</a:t>
            </a:r>
            <a:endParaRPr lang="en-US" dirty="0"/>
          </a:p>
        </p:txBody>
      </p:sp>
      <p:sp>
        <p:nvSpPr>
          <p:cNvPr id="3" name="Text Placeholder 2"/>
          <p:cNvSpPr>
            <a:spLocks noGrp="1"/>
          </p:cNvSpPr>
          <p:nvPr>
            <p:ph type="body" idx="1"/>
          </p:nvPr>
        </p:nvSpPr>
        <p:spPr>
          <a:xfrm>
            <a:off x="963529" y="3378161"/>
            <a:ext cx="3435718" cy="466537"/>
          </a:xfrm>
          <a:prstGeom prst="rect">
            <a:avLst/>
          </a:prstGeom>
        </p:spPr>
        <p:txBody>
          <a:bodyPr vert="horz" lIns="91440" tIns="45720" rIns="91440" bIns="45720" rtlCol="0">
            <a:normAutofit/>
          </a:bodyPr>
          <a:lstStyle/>
          <a:p>
            <a:pPr lvl="0"/>
            <a:r>
              <a:rPr lang="en-US" dirty="0" smtClean="0"/>
              <a:t>Click to add subtitle</a:t>
            </a:r>
            <a:endParaRPr lang="en-US" dirty="0"/>
          </a:p>
        </p:txBody>
      </p:sp>
    </p:spTree>
    <p:extLst>
      <p:ext uri="{BB962C8B-B14F-4D97-AF65-F5344CB8AC3E}">
        <p14:creationId xmlns:p14="http://schemas.microsoft.com/office/powerpoint/2010/main" val="185286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800" b="1" i="0" kern="1200" cap="all" baseline="0">
          <a:solidFill>
            <a:srgbClr val="3E156F"/>
          </a:solidFill>
          <a:latin typeface="Arial"/>
          <a:ea typeface="+mj-ea"/>
          <a:cs typeface="+mj-cs"/>
        </a:defRPr>
      </a:lvl1pPr>
    </p:titleStyle>
    <p:bodyStyle>
      <a:lvl1pPr marL="0" indent="0" algn="l" defTabSz="457200" rtl="0" eaLnBrk="1" latinLnBrk="0" hangingPunct="1">
        <a:spcBef>
          <a:spcPct val="20000"/>
        </a:spcBef>
        <a:buFont typeface="Arial"/>
        <a:buNone/>
        <a:defRPr sz="2400" b="0" i="1" kern="1200" baseline="0">
          <a:solidFill>
            <a:srgbClr val="3E156F"/>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gle/4HfmE8az6H9h6Jd4A"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orms.gle/4HfmE8az6H9h6Jd4A"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2966508" y="322791"/>
            <a:ext cx="3691467" cy="1470025"/>
          </a:xfrm>
        </p:spPr>
        <p:txBody>
          <a:bodyPr/>
          <a:lstStyle/>
          <a:p>
            <a:pPr algn="ctr"/>
            <a:r>
              <a:rPr lang="en-US" sz="3600" cap="none" dirty="0" smtClean="0"/>
              <a:t>Marion County 4-H Council</a:t>
            </a:r>
            <a:endParaRPr lang="en-US" sz="3600" cap="none" dirty="0"/>
          </a:p>
        </p:txBody>
      </p:sp>
      <p:sp>
        <p:nvSpPr>
          <p:cNvPr id="14" name="Subtitle 13"/>
          <p:cNvSpPr>
            <a:spLocks noGrp="1"/>
          </p:cNvSpPr>
          <p:nvPr>
            <p:ph type="subTitle" idx="1"/>
          </p:nvPr>
        </p:nvSpPr>
        <p:spPr>
          <a:xfrm>
            <a:off x="2966508" y="1892300"/>
            <a:ext cx="3691467" cy="380999"/>
          </a:xfrm>
        </p:spPr>
        <p:txBody>
          <a:bodyPr>
            <a:normAutofit fontScale="92500" lnSpcReduction="20000"/>
          </a:bodyPr>
          <a:lstStyle/>
          <a:p>
            <a:pPr algn="ctr"/>
            <a:r>
              <a:rPr lang="en-US" dirty="0" smtClean="0"/>
              <a:t>January </a:t>
            </a:r>
            <a:r>
              <a:rPr lang="en-US" dirty="0" smtClean="0"/>
              <a:t>11, 2021</a:t>
            </a:r>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966508" y="1843675"/>
            <a:ext cx="3691467"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25" t="11806" r="10417" b="25695"/>
          <a:stretch/>
        </p:blipFill>
        <p:spPr>
          <a:xfrm>
            <a:off x="2238375" y="2523039"/>
            <a:ext cx="5391150" cy="3009947"/>
          </a:xfrm>
          <a:prstGeom prst="rect">
            <a:avLst/>
          </a:prstGeom>
        </p:spPr>
      </p:pic>
    </p:spTree>
    <p:extLst>
      <p:ext uri="{BB962C8B-B14F-4D97-AF65-F5344CB8AC3E}">
        <p14:creationId xmlns:p14="http://schemas.microsoft.com/office/powerpoint/2010/main" val="120965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Committee Reports</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r>
              <a:rPr lang="en-US" sz="2000" dirty="0"/>
              <a:t>Please Sign-In by filling out the 4-H Council Contact Sheet at the following link: </a:t>
            </a:r>
            <a:r>
              <a:rPr lang="en-US" sz="2000" dirty="0">
                <a:hlinkClick r:id="rId3"/>
              </a:rPr>
              <a:t>https://forms.gle/4HfmE8az6H9h6Jd4A</a:t>
            </a:r>
            <a:r>
              <a:rPr lang="en-US" sz="2000" dirty="0"/>
              <a:t> OR by opening your camera and following the link from the QR Code. </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2505075"/>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14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Old Business</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400" dirty="0" smtClean="0"/>
              <a:t>Financial Review for Club’s</a:t>
            </a:r>
            <a:endParaRPr lang="en-US" sz="24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981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726" y="1343025"/>
            <a:ext cx="5260751" cy="4410076"/>
          </a:xfrm>
          <a:prstGeom prst="rect">
            <a:avLst/>
          </a:prstGeom>
        </p:spPr>
      </p:pic>
    </p:spTree>
    <p:extLst>
      <p:ext uri="{BB962C8B-B14F-4D97-AF65-F5344CB8AC3E}">
        <p14:creationId xmlns:p14="http://schemas.microsoft.com/office/powerpoint/2010/main" val="160700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400" dirty="0" smtClean="0"/>
              <a:t>Fair Dates: See Calendar on our webpage</a:t>
            </a:r>
          </a:p>
          <a:p>
            <a:pPr marL="285750" indent="-285750">
              <a:buFont typeface="Arial" panose="020B0604020202020204" pitchFamily="34" charset="0"/>
              <a:buChar char="•"/>
            </a:pPr>
            <a:r>
              <a:rPr lang="en-US" sz="2400" dirty="0" smtClean="0"/>
              <a:t>Fair Theme: “Fun for the Whole Herd…Take 2!”</a:t>
            </a:r>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92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Business</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400" dirty="0" smtClean="0"/>
              <a:t>NEW Record Book </a:t>
            </a:r>
            <a:r>
              <a:rPr lang="en-US" sz="2400" dirty="0" smtClean="0"/>
              <a:t>Process</a:t>
            </a:r>
          </a:p>
          <a:p>
            <a:pPr marL="285750" indent="-285750">
              <a:buFont typeface="Arial" panose="020B0604020202020204" pitchFamily="34" charset="0"/>
              <a:buChar char="•"/>
            </a:pPr>
            <a:endParaRPr lang="en-US" sz="24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958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Adjourn</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400" dirty="0" smtClean="0"/>
              <a:t>Next Meeting Date: March 10, 2021</a:t>
            </a:r>
          </a:p>
          <a:p>
            <a:pPr marL="285750" indent="-285750">
              <a:buFont typeface="Arial" panose="020B0604020202020204" pitchFamily="34" charset="0"/>
              <a:buChar char="•"/>
            </a:pPr>
            <a:endParaRPr lang="en-US" sz="24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66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normAutofit/>
          </a:bodyPr>
          <a:lstStyle/>
          <a:p>
            <a:pPr marL="342900" indent="-342900">
              <a:buFont typeface="+mj-lt"/>
              <a:buAutoNum type="arabicPeriod"/>
            </a:pPr>
            <a:r>
              <a:rPr lang="en-US" dirty="0" smtClean="0"/>
              <a:t>Call to Order</a:t>
            </a:r>
          </a:p>
          <a:p>
            <a:pPr marL="342900" indent="-342900">
              <a:buFont typeface="+mj-lt"/>
              <a:buAutoNum type="arabicPeriod"/>
            </a:pPr>
            <a:r>
              <a:rPr lang="en-US" dirty="0" smtClean="0"/>
              <a:t>Pledge of Allegiance and 4-H Pledge</a:t>
            </a:r>
          </a:p>
          <a:p>
            <a:pPr marL="342900" indent="-342900">
              <a:buFont typeface="+mj-lt"/>
              <a:buAutoNum type="arabicPeriod"/>
            </a:pPr>
            <a:r>
              <a:rPr lang="en-US" dirty="0" smtClean="0"/>
              <a:t>Roll Call</a:t>
            </a:r>
          </a:p>
          <a:p>
            <a:pPr marL="342900" indent="-342900">
              <a:buFont typeface="+mj-lt"/>
              <a:buAutoNum type="arabicPeriod"/>
            </a:pPr>
            <a:r>
              <a:rPr lang="en-US" dirty="0" smtClean="0"/>
              <a:t>Minutes</a:t>
            </a:r>
          </a:p>
          <a:p>
            <a:pPr marL="342900" indent="-342900">
              <a:buFont typeface="+mj-lt"/>
              <a:buAutoNum type="arabicPeriod"/>
            </a:pPr>
            <a:r>
              <a:rPr lang="en-US" dirty="0" smtClean="0"/>
              <a:t>Communications</a:t>
            </a:r>
          </a:p>
          <a:p>
            <a:pPr marL="342900" indent="-342900">
              <a:buFont typeface="+mj-lt"/>
              <a:buAutoNum type="arabicPeriod"/>
            </a:pPr>
            <a:r>
              <a:rPr lang="en-US" dirty="0" smtClean="0"/>
              <a:t>Treasurers Report</a:t>
            </a:r>
          </a:p>
          <a:p>
            <a:pPr marL="342900" indent="-342900">
              <a:buFont typeface="+mj-lt"/>
              <a:buAutoNum type="arabicPeriod"/>
            </a:pPr>
            <a:r>
              <a:rPr lang="en-US" dirty="0" smtClean="0"/>
              <a:t>Committee Reports</a:t>
            </a:r>
          </a:p>
          <a:p>
            <a:pPr marL="1085850" lvl="1" indent="-342900">
              <a:buFont typeface="+mj-lt"/>
              <a:buAutoNum type="alphaUcPeriod"/>
            </a:pPr>
            <a:r>
              <a:rPr lang="en-US" sz="1400" dirty="0" smtClean="0"/>
              <a:t>Sign Up</a:t>
            </a:r>
          </a:p>
          <a:p>
            <a:pPr marL="342900" indent="-342900">
              <a:buFont typeface="+mj-lt"/>
              <a:buAutoNum type="arabicPeriod"/>
            </a:pPr>
            <a:r>
              <a:rPr lang="en-US" dirty="0" smtClean="0"/>
              <a:t>Unfinished Business</a:t>
            </a:r>
          </a:p>
          <a:p>
            <a:pPr marL="1085850" lvl="1" indent="-342900">
              <a:buFont typeface="+mj-lt"/>
              <a:buAutoNum type="alphaUcPeriod"/>
            </a:pPr>
            <a:r>
              <a:rPr lang="en-US" sz="1400" dirty="0"/>
              <a:t>Financial Review</a:t>
            </a:r>
          </a:p>
          <a:p>
            <a:pPr marL="342900" indent="-342900">
              <a:buFont typeface="+mj-lt"/>
              <a:buAutoNum type="arabicPeriod"/>
            </a:pPr>
            <a:r>
              <a:rPr lang="en-US" dirty="0" smtClean="0"/>
              <a:t>New Business</a:t>
            </a:r>
          </a:p>
          <a:p>
            <a:pPr marL="1085850" lvl="1" indent="-342900">
              <a:buFont typeface="+mj-lt"/>
              <a:buAutoNum type="alphaUcPeriod"/>
            </a:pPr>
            <a:r>
              <a:rPr lang="en-US" sz="1400" dirty="0"/>
              <a:t>Club </a:t>
            </a:r>
            <a:r>
              <a:rPr lang="en-US" sz="1400" dirty="0" smtClean="0"/>
              <a:t>Day</a:t>
            </a:r>
          </a:p>
          <a:p>
            <a:pPr marL="1085850" lvl="1" indent="-342900">
              <a:buFont typeface="+mj-lt"/>
              <a:buAutoNum type="alphaUcPeriod"/>
            </a:pPr>
            <a:r>
              <a:rPr lang="en-US" sz="1400" dirty="0" smtClean="0"/>
              <a:t>Fair Dates</a:t>
            </a:r>
          </a:p>
          <a:p>
            <a:pPr marL="1085850" lvl="1" indent="-342900">
              <a:buFont typeface="+mj-lt"/>
              <a:buAutoNum type="alphaUcPeriod"/>
            </a:pPr>
            <a:r>
              <a:rPr lang="en-US" sz="1400" dirty="0" smtClean="0"/>
              <a:t>NEW Record Books</a:t>
            </a:r>
            <a:endParaRPr lang="en-US" sz="1400" dirty="0"/>
          </a:p>
          <a:p>
            <a:pPr marL="1085850" lvl="1" indent="-342900">
              <a:buFont typeface="+mj-lt"/>
              <a:buAutoNum type="alphaUcPeriod"/>
            </a:pPr>
            <a:endParaRPr lang="en-US" dirty="0" smtClean="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096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Pledge of Allegiance and 4-H Pledge</a:t>
            </a:r>
            <a:br>
              <a:rPr lang="en-US" sz="2800" dirty="0"/>
            </a:b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9" y="1506596"/>
            <a:ext cx="6829425" cy="4202723"/>
          </a:xfrm>
          <a:prstGeom prst="rect">
            <a:avLst/>
          </a:prstGeom>
        </p:spPr>
      </p:pic>
    </p:spTree>
    <p:extLst>
      <p:ext uri="{BB962C8B-B14F-4D97-AF65-F5344CB8AC3E}">
        <p14:creationId xmlns:p14="http://schemas.microsoft.com/office/powerpoint/2010/main" val="92834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Call</a:t>
            </a:r>
            <a:endParaRPr lang="en-US" dirty="0"/>
          </a:p>
        </p:txBody>
      </p:sp>
      <p:sp>
        <p:nvSpPr>
          <p:cNvPr id="3" name="Text Placeholder 2"/>
          <p:cNvSpPr>
            <a:spLocks noGrp="1"/>
          </p:cNvSpPr>
          <p:nvPr>
            <p:ph type="body" sz="quarter" idx="13"/>
          </p:nvPr>
        </p:nvSpPr>
        <p:spPr/>
        <p:txBody>
          <a:bodyPr/>
          <a:lstStyle/>
          <a:p>
            <a:r>
              <a:rPr lang="en-US" dirty="0" smtClean="0"/>
              <a:t>Please Sign-In by filling out the 4-H Council Contact Sheet at </a:t>
            </a:r>
            <a:r>
              <a:rPr lang="en-US" dirty="0"/>
              <a:t>the following link: </a:t>
            </a:r>
            <a:r>
              <a:rPr lang="en-US" dirty="0">
                <a:hlinkClick r:id="rId3"/>
              </a:rPr>
              <a:t>https://</a:t>
            </a:r>
            <a:r>
              <a:rPr lang="en-US" dirty="0" smtClean="0">
                <a:hlinkClick r:id="rId3"/>
              </a:rPr>
              <a:t>forms.gle/4HfmE8az6H9h6Jd4A</a:t>
            </a:r>
            <a:r>
              <a:rPr lang="en-US" dirty="0" smtClean="0"/>
              <a:t> OR by opening your camera and following the link from the QR Code. </a:t>
            </a:r>
          </a:p>
          <a:p>
            <a:endParaRPr lang="en-US" dirty="0"/>
          </a:p>
          <a:p>
            <a:r>
              <a:rPr lang="en-US" dirty="0" smtClean="0"/>
              <a:t>  </a:t>
            </a:r>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2505075"/>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28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Minutes</a:t>
            </a:r>
            <a:endParaRPr lang="en-US" dirty="0"/>
          </a:p>
        </p:txBody>
      </p:sp>
      <p:sp>
        <p:nvSpPr>
          <p:cNvPr id="3" name="Text Placeholder 2"/>
          <p:cNvSpPr>
            <a:spLocks noGrp="1"/>
          </p:cNvSpPr>
          <p:nvPr>
            <p:ph type="body" sz="quarter" idx="13"/>
          </p:nvPr>
        </p:nvSpPr>
        <p:spPr>
          <a:xfrm>
            <a:off x="457200" y="1303338"/>
            <a:ext cx="8158163" cy="4754562"/>
          </a:xfrm>
        </p:spPr>
        <p:txBody>
          <a:bodyPr>
            <a:normAutofit fontScale="47500" lnSpcReduction="20000"/>
          </a:bodyPr>
          <a:lstStyle/>
          <a:p>
            <a:r>
              <a:rPr lang="en-US" sz="2800" b="1" u="sng" dirty="0"/>
              <a:t>4-H Council Meeting Minutes</a:t>
            </a:r>
            <a:endParaRPr lang="en-US" sz="2800" dirty="0"/>
          </a:p>
          <a:p>
            <a:r>
              <a:rPr lang="en-US" sz="2800" dirty="0"/>
              <a:t> </a:t>
            </a:r>
          </a:p>
          <a:p>
            <a:r>
              <a:rPr lang="en-US" sz="2800" dirty="0"/>
              <a:t>The Marion County 4-H Council was held on October 2nd, 2020 7:00 p.m. at the Marion County Fairgrounds. </a:t>
            </a:r>
            <a:endParaRPr lang="en-US" sz="2800" dirty="0" smtClean="0"/>
          </a:p>
          <a:p>
            <a:endParaRPr lang="en-US" sz="2800" dirty="0"/>
          </a:p>
          <a:p>
            <a:r>
              <a:rPr lang="en-US" sz="2800" b="1" dirty="0"/>
              <a:t>The meeting was called to order.</a:t>
            </a:r>
            <a:r>
              <a:rPr lang="en-US" sz="2800" dirty="0"/>
              <a:t>  Roll call was answered by _____ attendees, and extension agents Rickey Roberts and Tristen Cope.  </a:t>
            </a:r>
            <a:endParaRPr lang="en-US" sz="2800" dirty="0" smtClean="0"/>
          </a:p>
          <a:p>
            <a:endParaRPr lang="en-US" sz="2800" dirty="0"/>
          </a:p>
          <a:p>
            <a:r>
              <a:rPr lang="en-US" sz="2800" b="1" dirty="0"/>
              <a:t>The June Minutes</a:t>
            </a:r>
            <a:r>
              <a:rPr lang="en-US" sz="2800" dirty="0"/>
              <a:t> were read by ____________. Minutes approved as read. </a:t>
            </a:r>
            <a:endParaRPr lang="en-US" sz="2800" dirty="0" smtClean="0"/>
          </a:p>
          <a:p>
            <a:endParaRPr lang="en-US" sz="2800" dirty="0"/>
          </a:p>
          <a:p>
            <a:r>
              <a:rPr lang="en-US" sz="2800" b="1" dirty="0"/>
              <a:t>Communications: </a:t>
            </a:r>
            <a:r>
              <a:rPr lang="en-US" sz="2800" dirty="0"/>
              <a:t>State Fair Ribbons are available to pick up after the meeting. Check out the Chisholm Trail Extension District Facebook Page for updates on the 4H Coloring Contest and upcoming Officers Training.  </a:t>
            </a:r>
            <a:endParaRPr lang="en-US" sz="2800" dirty="0" smtClean="0"/>
          </a:p>
          <a:p>
            <a:endParaRPr lang="en-US" sz="2800" dirty="0"/>
          </a:p>
          <a:p>
            <a:r>
              <a:rPr lang="en-US" sz="2800" b="1" dirty="0"/>
              <a:t>The April Treasurer’s Report</a:t>
            </a:r>
            <a:r>
              <a:rPr lang="en-US" sz="2800" dirty="0"/>
              <a:t>: The Treasurers report was read by ___________. ________ reported a beginning balance of $13, 336.02. 4-H Council had an income of $2,640.15 and expenses in the amount of $3,018.06 for a subtotal of $19,976.17. Including Shorting Sports ($330.00 expense), County Fair Awards ($2700.00 income and $2,114.64 expense), Lazy Days Swine Classic ($1,800.00 income and $1,731.85 expense), Spring Beef Show, and the Cody </a:t>
            </a:r>
            <a:r>
              <a:rPr lang="en-US" sz="2800" dirty="0" err="1"/>
              <a:t>Pankratz</a:t>
            </a:r>
            <a:r>
              <a:rPr lang="en-US" sz="2800" dirty="0"/>
              <a:t> Memorial Accounts, 4-H Council has a total balance of $28, 710.41.  ______ Motioned to approve the treasurers report. _______ Seconded. Treasurers report approved as read. </a:t>
            </a:r>
            <a:endParaRPr lang="en-US" sz="2800" dirty="0" smtClean="0"/>
          </a:p>
          <a:p>
            <a:endParaRPr lang="en-US" sz="2800" dirty="0"/>
          </a:p>
          <a:p>
            <a:r>
              <a:rPr lang="en-US" sz="2800" b="1" dirty="0"/>
              <a:t>Committee Reports: </a:t>
            </a:r>
            <a:r>
              <a:rPr lang="en-US" sz="2800" dirty="0"/>
              <a:t>Please let  your representatives know to sign up for a committee. </a:t>
            </a:r>
            <a:endParaRPr lang="en-US" sz="2800" dirty="0" smtClean="0"/>
          </a:p>
          <a:p>
            <a:endParaRPr lang="en-US" sz="2800" dirty="0"/>
          </a:p>
          <a:p>
            <a:r>
              <a:rPr lang="en-US" sz="2800" b="1" dirty="0"/>
              <a:t>Unfinished Business: </a:t>
            </a:r>
            <a:r>
              <a:rPr lang="en-US" sz="2800" dirty="0"/>
              <a:t>None.</a:t>
            </a:r>
          </a:p>
          <a:p>
            <a:r>
              <a:rPr lang="en-US" sz="2800" dirty="0"/>
              <a:t> </a:t>
            </a:r>
          </a:p>
          <a:p>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7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Minutes Cont’d…</a:t>
            </a:r>
            <a:endParaRPr lang="en-US" dirty="0"/>
          </a:p>
        </p:txBody>
      </p:sp>
      <p:sp>
        <p:nvSpPr>
          <p:cNvPr id="3" name="Text Placeholder 2"/>
          <p:cNvSpPr>
            <a:spLocks noGrp="1"/>
          </p:cNvSpPr>
          <p:nvPr>
            <p:ph type="body" sz="quarter" idx="13"/>
          </p:nvPr>
        </p:nvSpPr>
        <p:spPr/>
        <p:txBody>
          <a:bodyPr>
            <a:normAutofit fontScale="70000" lnSpcReduction="20000"/>
          </a:bodyPr>
          <a:lstStyle/>
          <a:p>
            <a:r>
              <a:rPr lang="en-US" b="1" dirty="0"/>
              <a:t>New Business: </a:t>
            </a:r>
            <a:endParaRPr lang="en-US" b="1" dirty="0" smtClean="0"/>
          </a:p>
          <a:p>
            <a:r>
              <a:rPr lang="en-US" u="sng" dirty="0" smtClean="0"/>
              <a:t>Achievement </a:t>
            </a:r>
            <a:r>
              <a:rPr lang="en-US" u="sng" dirty="0"/>
              <a:t>Night: </a:t>
            </a:r>
            <a:r>
              <a:rPr lang="en-US" dirty="0"/>
              <a:t>Date will be November 1, 2020 at the Marion County Lake Hall. Peabody Achievers is in charge of the theme (flyer logo, decorations, photo backdrop).</a:t>
            </a:r>
          </a:p>
          <a:p>
            <a:r>
              <a:rPr lang="en-US" u="sng" dirty="0"/>
              <a:t>Kansas Youth Leadership Forum:</a:t>
            </a:r>
            <a:r>
              <a:rPr lang="en-US" dirty="0"/>
              <a:t> Date will be November 21-22 in a virtual format. </a:t>
            </a:r>
          </a:p>
          <a:p>
            <a:r>
              <a:rPr lang="en-US" dirty="0"/>
              <a:t> </a:t>
            </a:r>
          </a:p>
          <a:p>
            <a:r>
              <a:rPr lang="en-US" u="sng" dirty="0"/>
              <a:t>County-Wide Events:</a:t>
            </a:r>
            <a:r>
              <a:rPr lang="en-US" dirty="0"/>
              <a:t> Look over 2020-2021 Calendar</a:t>
            </a:r>
          </a:p>
          <a:p>
            <a:r>
              <a:rPr lang="en-US" dirty="0"/>
              <a:t> </a:t>
            </a:r>
          </a:p>
          <a:p>
            <a:r>
              <a:rPr lang="en-US" u="sng" dirty="0"/>
              <a:t>4-H Enrollment Process: </a:t>
            </a:r>
            <a:r>
              <a:rPr lang="en-US" dirty="0"/>
              <a:t>This year the State launched 4-H Online 2.0. This will mean a very different enrollment process than before. Tristen will be sending out an email with instructions and a video tutorial in November. The payment will remain the same: $5 4H Council, $5 Endowment Fund, and the remaining $5 can be charged to the clubs or individuals. </a:t>
            </a:r>
          </a:p>
          <a:p>
            <a:r>
              <a:rPr lang="en-US" dirty="0"/>
              <a:t> </a:t>
            </a:r>
          </a:p>
          <a:p>
            <a:r>
              <a:rPr lang="en-US" u="sng" dirty="0"/>
              <a:t>Election of Council Officers:</a:t>
            </a:r>
            <a:endParaRPr lang="en-US" dirty="0"/>
          </a:p>
          <a:p>
            <a:r>
              <a:rPr lang="en-US" dirty="0"/>
              <a:t>-President: Charlie Peters</a:t>
            </a:r>
          </a:p>
          <a:p>
            <a:r>
              <a:rPr lang="en-US" dirty="0"/>
              <a:t>-Vice President: Sara Groening</a:t>
            </a:r>
          </a:p>
          <a:p>
            <a:r>
              <a:rPr lang="en-US" dirty="0"/>
              <a:t>-Secretary: </a:t>
            </a:r>
            <a:r>
              <a:rPr lang="en-US" dirty="0" err="1"/>
              <a:t>Karsen</a:t>
            </a:r>
            <a:r>
              <a:rPr lang="en-US" dirty="0"/>
              <a:t> </a:t>
            </a:r>
            <a:r>
              <a:rPr lang="en-US" dirty="0" err="1"/>
              <a:t>Kroupa</a:t>
            </a:r>
            <a:endParaRPr lang="en-US" dirty="0"/>
          </a:p>
          <a:p>
            <a:r>
              <a:rPr lang="en-US" dirty="0"/>
              <a:t>-Treasurer: Olivia Carlson</a:t>
            </a:r>
          </a:p>
          <a:p>
            <a:r>
              <a:rPr lang="en-US" dirty="0"/>
              <a:t>______ motions to approve a unanimous ballot. ______ seconds. Motion carries. </a:t>
            </a:r>
          </a:p>
          <a:p>
            <a:r>
              <a:rPr lang="en-US" b="1" dirty="0"/>
              <a:t> </a:t>
            </a:r>
            <a:endParaRPr lang="en-US" dirty="0"/>
          </a:p>
          <a:p>
            <a:r>
              <a:rPr lang="en-US" b="1" dirty="0"/>
              <a:t>Adjournment:</a:t>
            </a:r>
            <a:r>
              <a:rPr lang="en-US" dirty="0"/>
              <a:t> _______ moved to adjourn. ________ seconded. Motion carried.</a:t>
            </a:r>
          </a:p>
          <a:p>
            <a:r>
              <a:rPr lang="en-US" b="1" i="1" dirty="0"/>
              <a:t>-Minutes Taken By: Tristen Cope (No Secretary Present) </a:t>
            </a:r>
            <a:endParaRPr lang="en-US" dirty="0"/>
          </a:p>
          <a:p>
            <a:r>
              <a:rPr lang="en-US" b="1" dirty="0"/>
              <a:t>Next Meeting: January 11, 2021</a:t>
            </a:r>
            <a:endParaRPr lang="en-US" dirty="0"/>
          </a:p>
          <a:p>
            <a:endParaRPr lang="en-US"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17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Communications </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000" dirty="0" smtClean="0"/>
              <a:t>Chisholm Trail Website</a:t>
            </a:r>
          </a:p>
          <a:p>
            <a:pPr marL="285750" indent="-285750">
              <a:buFont typeface="Arial" panose="020B0604020202020204" pitchFamily="34" charset="0"/>
              <a:buChar char="•"/>
            </a:pPr>
            <a:r>
              <a:rPr lang="en-US" sz="2000" dirty="0"/>
              <a:t>Marion County 4-H Newsletter</a:t>
            </a:r>
          </a:p>
          <a:p>
            <a:pPr marL="285750" indent="-285750">
              <a:buFont typeface="Arial" panose="020B0604020202020204" pitchFamily="34" charset="0"/>
              <a:buChar char="•"/>
            </a:pPr>
            <a:r>
              <a:rPr lang="en-US" sz="2000" dirty="0" smtClean="0"/>
              <a:t>Kansas 4-H </a:t>
            </a:r>
            <a:r>
              <a:rPr lang="en-US" sz="2000" dirty="0" smtClean="0"/>
              <a:t>Foundation</a:t>
            </a:r>
            <a:endParaRPr lang="en-US" sz="2000" dirty="0" smtClean="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13031"/>
            <a:ext cx="4143034" cy="5273114"/>
          </a:xfrm>
          <a:prstGeom prst="rect">
            <a:avLst/>
          </a:prstGeom>
        </p:spPr>
      </p:pic>
    </p:spTree>
    <p:extLst>
      <p:ext uri="{BB962C8B-B14F-4D97-AF65-F5344CB8AC3E}">
        <p14:creationId xmlns:p14="http://schemas.microsoft.com/office/powerpoint/2010/main" val="55823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Communications </a:t>
            </a:r>
            <a:endParaRPr lang="en-US" sz="2800" dirty="0"/>
          </a:p>
        </p:txBody>
      </p:sp>
      <p:sp>
        <p:nvSpPr>
          <p:cNvPr id="3" name="Text Placeholder 2"/>
          <p:cNvSpPr>
            <a:spLocks noGrp="1"/>
          </p:cNvSpPr>
          <p:nvPr>
            <p:ph type="body" sz="quarter" idx="13"/>
          </p:nvPr>
        </p:nvSpPr>
        <p:spPr>
          <a:xfrm>
            <a:off x="457200" y="1303338"/>
            <a:ext cx="8158163" cy="1525587"/>
          </a:xfrm>
        </p:spPr>
        <p:txBody>
          <a:bodyPr>
            <a:normAutofit/>
          </a:bodyPr>
          <a:lstStyle/>
          <a:p>
            <a:pPr marL="285750" indent="-285750">
              <a:buFont typeface="Arial" panose="020B0604020202020204" pitchFamily="34" charset="0"/>
              <a:buChar char="•"/>
            </a:pPr>
            <a:r>
              <a:rPr lang="en-US" sz="2000" dirty="0" smtClean="0"/>
              <a:t>Kansas </a:t>
            </a:r>
            <a:r>
              <a:rPr lang="en-US" sz="2000" dirty="0" smtClean="0"/>
              <a:t>Beats the Virus Updates</a:t>
            </a:r>
            <a:endParaRPr lang="en-US" sz="20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3313475"/>
            <a:ext cx="4619432" cy="20381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632" y="3163289"/>
            <a:ext cx="3823154" cy="2188303"/>
          </a:xfrm>
          <a:prstGeom prst="rect">
            <a:avLst/>
          </a:prstGeom>
        </p:spPr>
      </p:pic>
    </p:spTree>
    <p:extLst>
      <p:ext uri="{BB962C8B-B14F-4D97-AF65-F5344CB8AC3E}">
        <p14:creationId xmlns:p14="http://schemas.microsoft.com/office/powerpoint/2010/main" val="218216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Treasurer’s Report</a:t>
            </a:r>
            <a:endParaRPr lang="en-US" sz="2800" dirty="0"/>
          </a:p>
        </p:txBody>
      </p:sp>
      <p:sp>
        <p:nvSpPr>
          <p:cNvPr id="12" name="Rectangle 11"/>
          <p:cNvSpPr/>
          <p:nvPr/>
        </p:nvSpPr>
        <p:spPr>
          <a:xfrm>
            <a:off x="97019" y="97011"/>
            <a:ext cx="8952167" cy="6684924"/>
          </a:xfrm>
          <a:prstGeom prst="rect">
            <a:avLst/>
          </a:prstGeom>
          <a:noFill/>
          <a:ln w="38100" cmpd="sng">
            <a:solidFill>
              <a:srgbClr val="3E15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 y="1249421"/>
            <a:ext cx="8158682" cy="0"/>
          </a:xfrm>
          <a:prstGeom prst="line">
            <a:avLst/>
          </a:prstGeom>
          <a:ln>
            <a:solidFill>
              <a:srgbClr val="3E156F"/>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44" y="1352551"/>
            <a:ext cx="7230856" cy="456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850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239</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Marion County 4-H Council</vt:lpstr>
      <vt:lpstr>Agenda</vt:lpstr>
      <vt:lpstr>Pledge of Allegiance and 4-H Pledge </vt:lpstr>
      <vt:lpstr>Roll Call</vt:lpstr>
      <vt:lpstr>Minutes</vt:lpstr>
      <vt:lpstr>Minutes Cont’d…</vt:lpstr>
      <vt:lpstr>Communications </vt:lpstr>
      <vt:lpstr>Communications </vt:lpstr>
      <vt:lpstr>Treasurer’s Report</vt:lpstr>
      <vt:lpstr>Committee Reports</vt:lpstr>
      <vt:lpstr>Old Business</vt:lpstr>
      <vt:lpstr>New Business</vt:lpstr>
      <vt:lpstr>New Business</vt:lpstr>
      <vt:lpstr>New Business</vt:lpstr>
      <vt:lpstr>Adjourn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Rodriguez</dc:creator>
  <cp:lastModifiedBy>FCS</cp:lastModifiedBy>
  <cp:revision>15</cp:revision>
  <dcterms:created xsi:type="dcterms:W3CDTF">2016-07-26T15:20:25Z</dcterms:created>
  <dcterms:modified xsi:type="dcterms:W3CDTF">2021-01-12T01:41:47Z</dcterms:modified>
</cp:coreProperties>
</file>